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0AE73F-F66B-F84D-A116-4286C57586E1}" v="47" dt="2025-06-26T21:50:24.2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11"/>
    <p:restoredTop sz="94709"/>
  </p:normalViewPr>
  <p:slideViewPr>
    <p:cSldViewPr snapToGrid="0">
      <p:cViewPr>
        <p:scale>
          <a:sx n="168" d="100"/>
          <a:sy n="168" d="100"/>
        </p:scale>
        <p:origin x="-11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hyperlink" Target="https://trello.com/b/sKo8KJfX/meesterproef" TargetMode="External"/><Relationship Id="rId1" Type="http://schemas.openxmlformats.org/officeDocument/2006/relationships/hyperlink" Target="https://github.com/lithe07/lingo" TargetMode="Externa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5.png"/><Relationship Id="rId7" Type="http://schemas.openxmlformats.org/officeDocument/2006/relationships/hyperlink" Target="https://github.com/lithe07/lingo" TargetMode="External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6" Type="http://schemas.openxmlformats.org/officeDocument/2006/relationships/image" Target="../media/image8.svg"/><Relationship Id="rId5" Type="http://schemas.openxmlformats.org/officeDocument/2006/relationships/image" Target="../media/image7.png"/><Relationship Id="rId10" Type="http://schemas.openxmlformats.org/officeDocument/2006/relationships/hyperlink" Target="https://trello.com/b/sKo8KJfX/meesterproef" TargetMode="External"/><Relationship Id="rId4" Type="http://schemas.openxmlformats.org/officeDocument/2006/relationships/image" Target="../media/image6.svg"/><Relationship Id="rId9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2333C2D-BFCB-40AF-889F-CE432947BABB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A5B75425-1C4D-48FB-9475-53B8E7E9E1EE}">
      <dgm:prSet/>
      <dgm:spPr/>
      <dgm:t>
        <a:bodyPr/>
        <a:lstStyle/>
        <a:p>
          <a:r>
            <a:rPr lang="nl-NL" dirty="0"/>
            <a:t>MP.01</a:t>
          </a:r>
        </a:p>
        <a:p>
          <a:r>
            <a:rPr lang="nl-NL" dirty="0"/>
            <a:t> Keuze &amp; verantwoording</a:t>
          </a:r>
          <a:endParaRPr lang="en-US" dirty="0"/>
        </a:p>
      </dgm:t>
    </dgm:pt>
    <dgm:pt modelId="{CCCAE25E-499B-4CD4-B47F-947887902089}" type="parTrans" cxnId="{5292ABA0-605D-4F18-B830-3BC3D93B64A2}">
      <dgm:prSet/>
      <dgm:spPr/>
      <dgm:t>
        <a:bodyPr/>
        <a:lstStyle/>
        <a:p>
          <a:endParaRPr lang="en-US"/>
        </a:p>
      </dgm:t>
    </dgm:pt>
    <dgm:pt modelId="{94DE19A8-BD68-4078-BC6C-74308C96661B}" type="sibTrans" cxnId="{5292ABA0-605D-4F18-B830-3BC3D93B64A2}">
      <dgm:prSet/>
      <dgm:spPr/>
      <dgm:t>
        <a:bodyPr/>
        <a:lstStyle/>
        <a:p>
          <a:endParaRPr lang="en-US"/>
        </a:p>
      </dgm:t>
    </dgm:pt>
    <dgm:pt modelId="{D687B99D-1BB5-42A5-BD51-41B6FF9293AC}">
      <dgm:prSet/>
      <dgm:spPr/>
      <dgm:t>
        <a:bodyPr/>
        <a:lstStyle/>
        <a:p>
          <a:r>
            <a:rPr lang="nl-NL"/>
            <a:t>MP.02 Voorbereiden</a:t>
          </a:r>
          <a:endParaRPr lang="en-US"/>
        </a:p>
      </dgm:t>
    </dgm:pt>
    <dgm:pt modelId="{BFEC62FB-6BA4-4296-9D4C-E42CCD25A46B}" type="parTrans" cxnId="{AA819A38-BFA2-4EBE-B07C-B232EFE37345}">
      <dgm:prSet/>
      <dgm:spPr/>
      <dgm:t>
        <a:bodyPr/>
        <a:lstStyle/>
        <a:p>
          <a:endParaRPr lang="en-US"/>
        </a:p>
      </dgm:t>
    </dgm:pt>
    <dgm:pt modelId="{21EA3661-B8A7-4A5D-8FA3-C295B6FE6AE5}" type="sibTrans" cxnId="{AA819A38-BFA2-4EBE-B07C-B232EFE37345}">
      <dgm:prSet/>
      <dgm:spPr/>
      <dgm:t>
        <a:bodyPr/>
        <a:lstStyle/>
        <a:p>
          <a:endParaRPr lang="en-US"/>
        </a:p>
      </dgm:t>
    </dgm:pt>
    <dgm:pt modelId="{511F2645-560A-48E9-A5A3-A878FF8FA19E}">
      <dgm:prSet/>
      <dgm:spPr/>
      <dgm:t>
        <a:bodyPr/>
        <a:lstStyle/>
        <a:p>
          <a:r>
            <a:rPr lang="nl-NL" dirty="0"/>
            <a:t>MP.03 </a:t>
          </a:r>
        </a:p>
        <a:p>
          <a:r>
            <a:rPr lang="nl-NL" dirty="0"/>
            <a:t>Realisatie </a:t>
          </a:r>
          <a:endParaRPr lang="en-US" dirty="0"/>
        </a:p>
      </dgm:t>
    </dgm:pt>
    <dgm:pt modelId="{06F09A2F-2880-433E-951C-D62DC9B5EFB3}" type="parTrans" cxnId="{94098375-1D84-42E6-ADCF-3FEDB30958DF}">
      <dgm:prSet/>
      <dgm:spPr/>
      <dgm:t>
        <a:bodyPr/>
        <a:lstStyle/>
        <a:p>
          <a:endParaRPr lang="en-US"/>
        </a:p>
      </dgm:t>
    </dgm:pt>
    <dgm:pt modelId="{EAA1AEC8-1A46-4EF4-A574-00F89844FAB5}" type="sibTrans" cxnId="{94098375-1D84-42E6-ADCF-3FEDB30958DF}">
      <dgm:prSet/>
      <dgm:spPr/>
      <dgm:t>
        <a:bodyPr/>
        <a:lstStyle/>
        <a:p>
          <a:endParaRPr lang="en-US"/>
        </a:p>
      </dgm:t>
    </dgm:pt>
    <dgm:pt modelId="{9A18793C-CCF2-4818-8315-FDBD44643A34}">
      <dgm:prSet/>
      <dgm:spPr/>
      <dgm:t>
        <a:bodyPr/>
        <a:lstStyle/>
        <a:p>
          <a:r>
            <a:rPr lang="nl-NL" dirty="0"/>
            <a:t>MP.04</a:t>
          </a:r>
        </a:p>
        <a:p>
          <a:r>
            <a:rPr lang="nl-NL" dirty="0"/>
            <a:t>Gebruiksaanwijzing</a:t>
          </a:r>
          <a:endParaRPr lang="en-US" dirty="0"/>
        </a:p>
      </dgm:t>
    </dgm:pt>
    <dgm:pt modelId="{0B948493-BD5D-44D7-A421-9B6A2788C1C0}" type="parTrans" cxnId="{55ECFCFD-D2A1-4947-9148-32FAD024E682}">
      <dgm:prSet/>
      <dgm:spPr/>
      <dgm:t>
        <a:bodyPr/>
        <a:lstStyle/>
        <a:p>
          <a:endParaRPr lang="en-US"/>
        </a:p>
      </dgm:t>
    </dgm:pt>
    <dgm:pt modelId="{0050A667-B5D6-44AE-8EA7-A94F26AFF079}" type="sibTrans" cxnId="{55ECFCFD-D2A1-4947-9148-32FAD024E682}">
      <dgm:prSet/>
      <dgm:spPr/>
      <dgm:t>
        <a:bodyPr/>
        <a:lstStyle/>
        <a:p>
          <a:endParaRPr lang="en-US"/>
        </a:p>
      </dgm:t>
    </dgm:pt>
    <dgm:pt modelId="{2009B11C-E6CB-6B48-9BF9-E9396074EC32}" type="pres">
      <dgm:prSet presAssocID="{D2333C2D-BFCB-40AF-889F-CE432947BABB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317844EB-75ED-6549-B216-6BE4B32B658C}" type="pres">
      <dgm:prSet presAssocID="{A5B75425-1C4D-48FB-9475-53B8E7E9E1EE}" presName="hierRoot1" presStyleCnt="0"/>
      <dgm:spPr/>
    </dgm:pt>
    <dgm:pt modelId="{C920DF4C-7800-BD47-8B7D-2B599DFF90DF}" type="pres">
      <dgm:prSet presAssocID="{A5B75425-1C4D-48FB-9475-53B8E7E9E1EE}" presName="composite" presStyleCnt="0"/>
      <dgm:spPr/>
    </dgm:pt>
    <dgm:pt modelId="{AC5B0021-D803-4C49-88C9-B6E8F5AB2B9E}" type="pres">
      <dgm:prSet presAssocID="{A5B75425-1C4D-48FB-9475-53B8E7E9E1EE}" presName="background" presStyleLbl="node0" presStyleIdx="0" presStyleCnt="4"/>
      <dgm:spPr/>
    </dgm:pt>
    <dgm:pt modelId="{83F83050-268E-BB49-81CC-5CF819774622}" type="pres">
      <dgm:prSet presAssocID="{A5B75425-1C4D-48FB-9475-53B8E7E9E1EE}" presName="text" presStyleLbl="fgAcc0" presStyleIdx="0" presStyleCnt="4">
        <dgm:presLayoutVars>
          <dgm:chPref val="3"/>
        </dgm:presLayoutVars>
      </dgm:prSet>
      <dgm:spPr/>
    </dgm:pt>
    <dgm:pt modelId="{7A1F3114-3293-CE44-8FCB-A9915585AA62}" type="pres">
      <dgm:prSet presAssocID="{A5B75425-1C4D-48FB-9475-53B8E7E9E1EE}" presName="hierChild2" presStyleCnt="0"/>
      <dgm:spPr/>
    </dgm:pt>
    <dgm:pt modelId="{69491A6C-A715-D84E-B4C6-76141E1406D2}" type="pres">
      <dgm:prSet presAssocID="{D687B99D-1BB5-42A5-BD51-41B6FF9293AC}" presName="hierRoot1" presStyleCnt="0"/>
      <dgm:spPr/>
    </dgm:pt>
    <dgm:pt modelId="{9505BAE9-49D5-134E-95A4-943D87DCDA92}" type="pres">
      <dgm:prSet presAssocID="{D687B99D-1BB5-42A5-BD51-41B6FF9293AC}" presName="composite" presStyleCnt="0"/>
      <dgm:spPr/>
    </dgm:pt>
    <dgm:pt modelId="{7FC64691-9583-9C49-9AAF-E0A82DADC9F2}" type="pres">
      <dgm:prSet presAssocID="{D687B99D-1BB5-42A5-BD51-41B6FF9293AC}" presName="background" presStyleLbl="node0" presStyleIdx="1" presStyleCnt="4"/>
      <dgm:spPr/>
    </dgm:pt>
    <dgm:pt modelId="{F1C02629-8294-024B-8C96-BBF0BAD52CBF}" type="pres">
      <dgm:prSet presAssocID="{D687B99D-1BB5-42A5-BD51-41B6FF9293AC}" presName="text" presStyleLbl="fgAcc0" presStyleIdx="1" presStyleCnt="4">
        <dgm:presLayoutVars>
          <dgm:chPref val="3"/>
        </dgm:presLayoutVars>
      </dgm:prSet>
      <dgm:spPr/>
    </dgm:pt>
    <dgm:pt modelId="{407C4E88-6AD1-E145-9F7C-B1CC185933A3}" type="pres">
      <dgm:prSet presAssocID="{D687B99D-1BB5-42A5-BD51-41B6FF9293AC}" presName="hierChild2" presStyleCnt="0"/>
      <dgm:spPr/>
    </dgm:pt>
    <dgm:pt modelId="{495D9B05-7949-3A4E-8702-CBEF72242C7B}" type="pres">
      <dgm:prSet presAssocID="{511F2645-560A-48E9-A5A3-A878FF8FA19E}" presName="hierRoot1" presStyleCnt="0"/>
      <dgm:spPr/>
    </dgm:pt>
    <dgm:pt modelId="{000BC9DC-ABDA-BA4E-8539-1A5951ABAEE9}" type="pres">
      <dgm:prSet presAssocID="{511F2645-560A-48E9-A5A3-A878FF8FA19E}" presName="composite" presStyleCnt="0"/>
      <dgm:spPr/>
    </dgm:pt>
    <dgm:pt modelId="{9A0BA902-8D7E-9E4B-B6EC-1272E95ACEAA}" type="pres">
      <dgm:prSet presAssocID="{511F2645-560A-48E9-A5A3-A878FF8FA19E}" presName="background" presStyleLbl="node0" presStyleIdx="2" presStyleCnt="4"/>
      <dgm:spPr/>
    </dgm:pt>
    <dgm:pt modelId="{300499DF-0033-754F-94ED-F747C34EA382}" type="pres">
      <dgm:prSet presAssocID="{511F2645-560A-48E9-A5A3-A878FF8FA19E}" presName="text" presStyleLbl="fgAcc0" presStyleIdx="2" presStyleCnt="4">
        <dgm:presLayoutVars>
          <dgm:chPref val="3"/>
        </dgm:presLayoutVars>
      </dgm:prSet>
      <dgm:spPr/>
    </dgm:pt>
    <dgm:pt modelId="{3AC10709-AFDC-754B-8DEE-957540C486B6}" type="pres">
      <dgm:prSet presAssocID="{511F2645-560A-48E9-A5A3-A878FF8FA19E}" presName="hierChild2" presStyleCnt="0"/>
      <dgm:spPr/>
    </dgm:pt>
    <dgm:pt modelId="{F90228C7-FA04-4348-854D-D055237D7674}" type="pres">
      <dgm:prSet presAssocID="{9A18793C-CCF2-4818-8315-FDBD44643A34}" presName="hierRoot1" presStyleCnt="0"/>
      <dgm:spPr/>
    </dgm:pt>
    <dgm:pt modelId="{83033F58-2B6A-C64A-8A47-8B925108C719}" type="pres">
      <dgm:prSet presAssocID="{9A18793C-CCF2-4818-8315-FDBD44643A34}" presName="composite" presStyleCnt="0"/>
      <dgm:spPr/>
    </dgm:pt>
    <dgm:pt modelId="{567C6AE2-4A21-7146-A604-9CCA416E1AD8}" type="pres">
      <dgm:prSet presAssocID="{9A18793C-CCF2-4818-8315-FDBD44643A34}" presName="background" presStyleLbl="node0" presStyleIdx="3" presStyleCnt="4"/>
      <dgm:spPr/>
    </dgm:pt>
    <dgm:pt modelId="{21F9DCAE-0E92-EF49-BD78-6A602CC09210}" type="pres">
      <dgm:prSet presAssocID="{9A18793C-CCF2-4818-8315-FDBD44643A34}" presName="text" presStyleLbl="fgAcc0" presStyleIdx="3" presStyleCnt="4">
        <dgm:presLayoutVars>
          <dgm:chPref val="3"/>
        </dgm:presLayoutVars>
      </dgm:prSet>
      <dgm:spPr/>
    </dgm:pt>
    <dgm:pt modelId="{CED693D8-5351-B541-AD53-944F060FC50C}" type="pres">
      <dgm:prSet presAssocID="{9A18793C-CCF2-4818-8315-FDBD44643A34}" presName="hierChild2" presStyleCnt="0"/>
      <dgm:spPr/>
    </dgm:pt>
  </dgm:ptLst>
  <dgm:cxnLst>
    <dgm:cxn modelId="{AA819A38-BFA2-4EBE-B07C-B232EFE37345}" srcId="{D2333C2D-BFCB-40AF-889F-CE432947BABB}" destId="{D687B99D-1BB5-42A5-BD51-41B6FF9293AC}" srcOrd="1" destOrd="0" parTransId="{BFEC62FB-6BA4-4296-9D4C-E42CCD25A46B}" sibTransId="{21EA3661-B8A7-4A5D-8FA3-C295B6FE6AE5}"/>
    <dgm:cxn modelId="{E3BFE245-3CF7-7C44-ABA5-24671E5516DC}" type="presOf" srcId="{D2333C2D-BFCB-40AF-889F-CE432947BABB}" destId="{2009B11C-E6CB-6B48-9BF9-E9396074EC32}" srcOrd="0" destOrd="0" presId="urn:microsoft.com/office/officeart/2005/8/layout/hierarchy1"/>
    <dgm:cxn modelId="{94098375-1D84-42E6-ADCF-3FEDB30958DF}" srcId="{D2333C2D-BFCB-40AF-889F-CE432947BABB}" destId="{511F2645-560A-48E9-A5A3-A878FF8FA19E}" srcOrd="2" destOrd="0" parTransId="{06F09A2F-2880-433E-951C-D62DC9B5EFB3}" sibTransId="{EAA1AEC8-1A46-4EF4-A574-00F89844FAB5}"/>
    <dgm:cxn modelId="{08F2E391-8CC6-BD4F-B40E-297D3CBD3747}" type="presOf" srcId="{A5B75425-1C4D-48FB-9475-53B8E7E9E1EE}" destId="{83F83050-268E-BB49-81CC-5CF819774622}" srcOrd="0" destOrd="0" presId="urn:microsoft.com/office/officeart/2005/8/layout/hierarchy1"/>
    <dgm:cxn modelId="{B60A089A-715D-AE43-812A-8B49A0940A7B}" type="presOf" srcId="{D687B99D-1BB5-42A5-BD51-41B6FF9293AC}" destId="{F1C02629-8294-024B-8C96-BBF0BAD52CBF}" srcOrd="0" destOrd="0" presId="urn:microsoft.com/office/officeart/2005/8/layout/hierarchy1"/>
    <dgm:cxn modelId="{DD8B1F9C-99A9-9540-A324-CC42B752B9C6}" type="presOf" srcId="{9A18793C-CCF2-4818-8315-FDBD44643A34}" destId="{21F9DCAE-0E92-EF49-BD78-6A602CC09210}" srcOrd="0" destOrd="0" presId="urn:microsoft.com/office/officeart/2005/8/layout/hierarchy1"/>
    <dgm:cxn modelId="{5292ABA0-605D-4F18-B830-3BC3D93B64A2}" srcId="{D2333C2D-BFCB-40AF-889F-CE432947BABB}" destId="{A5B75425-1C4D-48FB-9475-53B8E7E9E1EE}" srcOrd="0" destOrd="0" parTransId="{CCCAE25E-499B-4CD4-B47F-947887902089}" sibTransId="{94DE19A8-BD68-4078-BC6C-74308C96661B}"/>
    <dgm:cxn modelId="{07CEDAB2-6250-AA42-8F1C-492FCB045C69}" type="presOf" srcId="{511F2645-560A-48E9-A5A3-A878FF8FA19E}" destId="{300499DF-0033-754F-94ED-F747C34EA382}" srcOrd="0" destOrd="0" presId="urn:microsoft.com/office/officeart/2005/8/layout/hierarchy1"/>
    <dgm:cxn modelId="{55ECFCFD-D2A1-4947-9148-32FAD024E682}" srcId="{D2333C2D-BFCB-40AF-889F-CE432947BABB}" destId="{9A18793C-CCF2-4818-8315-FDBD44643A34}" srcOrd="3" destOrd="0" parTransId="{0B948493-BD5D-44D7-A421-9B6A2788C1C0}" sibTransId="{0050A667-B5D6-44AE-8EA7-A94F26AFF079}"/>
    <dgm:cxn modelId="{BAA3F11E-5097-9045-BA76-DA698C7674DD}" type="presParOf" srcId="{2009B11C-E6CB-6B48-9BF9-E9396074EC32}" destId="{317844EB-75ED-6549-B216-6BE4B32B658C}" srcOrd="0" destOrd="0" presId="urn:microsoft.com/office/officeart/2005/8/layout/hierarchy1"/>
    <dgm:cxn modelId="{6FDAB004-BDA3-B14C-A17F-D656B021F8FF}" type="presParOf" srcId="{317844EB-75ED-6549-B216-6BE4B32B658C}" destId="{C920DF4C-7800-BD47-8B7D-2B599DFF90DF}" srcOrd="0" destOrd="0" presId="urn:microsoft.com/office/officeart/2005/8/layout/hierarchy1"/>
    <dgm:cxn modelId="{C8F24775-6A2A-E646-A1D0-A05981588CFF}" type="presParOf" srcId="{C920DF4C-7800-BD47-8B7D-2B599DFF90DF}" destId="{AC5B0021-D803-4C49-88C9-B6E8F5AB2B9E}" srcOrd="0" destOrd="0" presId="urn:microsoft.com/office/officeart/2005/8/layout/hierarchy1"/>
    <dgm:cxn modelId="{E6E8436F-8C92-1B48-B1EB-E8E23482726A}" type="presParOf" srcId="{C920DF4C-7800-BD47-8B7D-2B599DFF90DF}" destId="{83F83050-268E-BB49-81CC-5CF819774622}" srcOrd="1" destOrd="0" presId="urn:microsoft.com/office/officeart/2005/8/layout/hierarchy1"/>
    <dgm:cxn modelId="{A3DE7298-0209-9941-9A31-AC28FE059D9D}" type="presParOf" srcId="{317844EB-75ED-6549-B216-6BE4B32B658C}" destId="{7A1F3114-3293-CE44-8FCB-A9915585AA62}" srcOrd="1" destOrd="0" presId="urn:microsoft.com/office/officeart/2005/8/layout/hierarchy1"/>
    <dgm:cxn modelId="{0E394526-2D31-ED45-8EB3-C7C16E3CCE91}" type="presParOf" srcId="{2009B11C-E6CB-6B48-9BF9-E9396074EC32}" destId="{69491A6C-A715-D84E-B4C6-76141E1406D2}" srcOrd="1" destOrd="0" presId="urn:microsoft.com/office/officeart/2005/8/layout/hierarchy1"/>
    <dgm:cxn modelId="{7D1DD42B-A374-864E-8178-777A6611C8F7}" type="presParOf" srcId="{69491A6C-A715-D84E-B4C6-76141E1406D2}" destId="{9505BAE9-49D5-134E-95A4-943D87DCDA92}" srcOrd="0" destOrd="0" presId="urn:microsoft.com/office/officeart/2005/8/layout/hierarchy1"/>
    <dgm:cxn modelId="{76AB403F-2B9D-2E4B-AD9C-7942A7BC8E07}" type="presParOf" srcId="{9505BAE9-49D5-134E-95A4-943D87DCDA92}" destId="{7FC64691-9583-9C49-9AAF-E0A82DADC9F2}" srcOrd="0" destOrd="0" presId="urn:microsoft.com/office/officeart/2005/8/layout/hierarchy1"/>
    <dgm:cxn modelId="{06538F5C-2E6E-854B-94BA-13B5AEAE4224}" type="presParOf" srcId="{9505BAE9-49D5-134E-95A4-943D87DCDA92}" destId="{F1C02629-8294-024B-8C96-BBF0BAD52CBF}" srcOrd="1" destOrd="0" presId="urn:microsoft.com/office/officeart/2005/8/layout/hierarchy1"/>
    <dgm:cxn modelId="{9337606E-BF49-CC4B-92BD-F63CBED11323}" type="presParOf" srcId="{69491A6C-A715-D84E-B4C6-76141E1406D2}" destId="{407C4E88-6AD1-E145-9F7C-B1CC185933A3}" srcOrd="1" destOrd="0" presId="urn:microsoft.com/office/officeart/2005/8/layout/hierarchy1"/>
    <dgm:cxn modelId="{B06AFCC7-2EE3-AF49-B581-BB6581EDECD9}" type="presParOf" srcId="{2009B11C-E6CB-6B48-9BF9-E9396074EC32}" destId="{495D9B05-7949-3A4E-8702-CBEF72242C7B}" srcOrd="2" destOrd="0" presId="urn:microsoft.com/office/officeart/2005/8/layout/hierarchy1"/>
    <dgm:cxn modelId="{55FDB926-2763-6547-9A3B-723BEFBB268C}" type="presParOf" srcId="{495D9B05-7949-3A4E-8702-CBEF72242C7B}" destId="{000BC9DC-ABDA-BA4E-8539-1A5951ABAEE9}" srcOrd="0" destOrd="0" presId="urn:microsoft.com/office/officeart/2005/8/layout/hierarchy1"/>
    <dgm:cxn modelId="{81BC8B07-CB13-BF41-AA2E-D2C229941906}" type="presParOf" srcId="{000BC9DC-ABDA-BA4E-8539-1A5951ABAEE9}" destId="{9A0BA902-8D7E-9E4B-B6EC-1272E95ACEAA}" srcOrd="0" destOrd="0" presId="urn:microsoft.com/office/officeart/2005/8/layout/hierarchy1"/>
    <dgm:cxn modelId="{1565CA51-92D6-6D4E-A325-A4D1DC2271BE}" type="presParOf" srcId="{000BC9DC-ABDA-BA4E-8539-1A5951ABAEE9}" destId="{300499DF-0033-754F-94ED-F747C34EA382}" srcOrd="1" destOrd="0" presId="urn:microsoft.com/office/officeart/2005/8/layout/hierarchy1"/>
    <dgm:cxn modelId="{4EC365B4-9603-D543-A583-7FB7072A9365}" type="presParOf" srcId="{495D9B05-7949-3A4E-8702-CBEF72242C7B}" destId="{3AC10709-AFDC-754B-8DEE-957540C486B6}" srcOrd="1" destOrd="0" presId="urn:microsoft.com/office/officeart/2005/8/layout/hierarchy1"/>
    <dgm:cxn modelId="{AD050104-2449-CC4F-8C8C-846E23F625EB}" type="presParOf" srcId="{2009B11C-E6CB-6B48-9BF9-E9396074EC32}" destId="{F90228C7-FA04-4348-854D-D055237D7674}" srcOrd="3" destOrd="0" presId="urn:microsoft.com/office/officeart/2005/8/layout/hierarchy1"/>
    <dgm:cxn modelId="{259D0821-CC5C-A14F-9DD9-193123665272}" type="presParOf" srcId="{F90228C7-FA04-4348-854D-D055237D7674}" destId="{83033F58-2B6A-C64A-8A47-8B925108C719}" srcOrd="0" destOrd="0" presId="urn:microsoft.com/office/officeart/2005/8/layout/hierarchy1"/>
    <dgm:cxn modelId="{1DABFFD2-A47D-5845-A67E-5651E959B02C}" type="presParOf" srcId="{83033F58-2B6A-C64A-8A47-8B925108C719}" destId="{567C6AE2-4A21-7146-A604-9CCA416E1AD8}" srcOrd="0" destOrd="0" presId="urn:microsoft.com/office/officeart/2005/8/layout/hierarchy1"/>
    <dgm:cxn modelId="{83363F5F-4048-024C-86AC-DA3B07AD177D}" type="presParOf" srcId="{83033F58-2B6A-C64A-8A47-8B925108C719}" destId="{21F9DCAE-0E92-EF49-BD78-6A602CC09210}" srcOrd="1" destOrd="0" presId="urn:microsoft.com/office/officeart/2005/8/layout/hierarchy1"/>
    <dgm:cxn modelId="{9E0E4E1A-AB5C-8541-B3CE-A33673CA3665}" type="presParOf" srcId="{F90228C7-FA04-4348-854D-D055237D7674}" destId="{CED693D8-5351-B541-AD53-944F060FC50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5F386B9-CA6A-4D2F-900C-103A46ECA78C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D8FBF18-A212-4557-9B4A-C8393C7177DC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Flowchart</a:t>
          </a:r>
          <a:endParaRPr lang="en-US"/>
        </a:p>
      </dgm:t>
    </dgm:pt>
    <dgm:pt modelId="{82ACEC30-5CBE-4812-99E2-D9D34C619D83}" type="parTrans" cxnId="{D13DDA18-B013-469C-918C-77C74A544CF0}">
      <dgm:prSet/>
      <dgm:spPr/>
      <dgm:t>
        <a:bodyPr/>
        <a:lstStyle/>
        <a:p>
          <a:endParaRPr lang="en-US"/>
        </a:p>
      </dgm:t>
    </dgm:pt>
    <dgm:pt modelId="{E8DC2EBB-EEFA-4904-A400-32E676AFE83F}" type="sibTrans" cxnId="{D13DDA18-B013-469C-918C-77C74A544CF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2F9D599-122C-4467-96B9-81CED462740C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Mijn pseudocode </a:t>
          </a:r>
          <a:endParaRPr lang="en-US"/>
        </a:p>
      </dgm:t>
    </dgm:pt>
    <dgm:pt modelId="{2931F879-D5CD-4BBB-B77D-A5FECC8395AD}" type="parTrans" cxnId="{3F81815A-77C4-41F0-AB8A-1A8117A10A15}">
      <dgm:prSet/>
      <dgm:spPr/>
      <dgm:t>
        <a:bodyPr/>
        <a:lstStyle/>
        <a:p>
          <a:endParaRPr lang="en-US"/>
        </a:p>
      </dgm:t>
    </dgm:pt>
    <dgm:pt modelId="{357CBC64-D7F7-494A-962A-2BCDA847805A}" type="sibTrans" cxnId="{3F81815A-77C4-41F0-AB8A-1A8117A10A1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7C35AC2-0687-430C-92DF-9F3FC23390AA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De URL van mijn github repository: </a:t>
          </a:r>
          <a:r>
            <a:rPr lang="nl-NL" b="0" i="0" u="sng">
              <a:hlinkClick xmlns:r="http://schemas.openxmlformats.org/officeDocument/2006/relationships" r:id="rId1"/>
            </a:rPr>
            <a:t>https://github.com/lithe07/lingo</a:t>
          </a:r>
          <a:r>
            <a:rPr lang="nl-NL" b="0" i="0"/>
            <a:t>​</a:t>
          </a:r>
          <a:endParaRPr lang="en-US"/>
        </a:p>
      </dgm:t>
    </dgm:pt>
    <dgm:pt modelId="{1DD9C9AB-C0D1-4809-83E3-DFD30F9D087A}" type="parTrans" cxnId="{50759452-0BDA-44EB-990B-B85614E9D733}">
      <dgm:prSet/>
      <dgm:spPr/>
      <dgm:t>
        <a:bodyPr/>
        <a:lstStyle/>
        <a:p>
          <a:endParaRPr lang="en-US"/>
        </a:p>
      </dgm:t>
    </dgm:pt>
    <dgm:pt modelId="{DC8F6918-5ED1-4D95-B097-A55DABF17707}" type="sibTrans" cxnId="{50759452-0BDA-44EB-990B-B85614E9D733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A7A383CE-6568-40B9-B413-216A944B7B95}">
      <dgm:prSet/>
      <dgm:spPr/>
      <dgm:t>
        <a:bodyPr/>
        <a:lstStyle/>
        <a:p>
          <a:pPr>
            <a:lnSpc>
              <a:spcPct val="100000"/>
            </a:lnSpc>
          </a:pPr>
          <a:r>
            <a:rPr lang="nl-NL"/>
            <a:t>De URL van mijn trello bord:</a:t>
          </a:r>
          <a:br>
            <a:rPr lang="nl-NL" b="0" i="0"/>
          </a:br>
          <a:r>
            <a:rPr lang="nl-NL" b="0" i="0" u="sng">
              <a:hlinkClick xmlns:r="http://schemas.openxmlformats.org/officeDocument/2006/relationships" r:id="rId2"/>
            </a:rPr>
            <a:t>https://trello.com/b/sKo8KJfX/meesterproef</a:t>
          </a:r>
          <a:endParaRPr lang="en-US"/>
        </a:p>
      </dgm:t>
    </dgm:pt>
    <dgm:pt modelId="{1FFCAC3A-6C9A-46B8-BC48-BA28560FE9AD}" type="parTrans" cxnId="{F325B382-FCF6-4740-8399-FCA3DA6492EC}">
      <dgm:prSet/>
      <dgm:spPr/>
      <dgm:t>
        <a:bodyPr/>
        <a:lstStyle/>
        <a:p>
          <a:endParaRPr lang="en-US"/>
        </a:p>
      </dgm:t>
    </dgm:pt>
    <dgm:pt modelId="{241F1720-A383-4794-A6F0-1C6DC00CDA24}" type="sibTrans" cxnId="{F325B382-FCF6-4740-8399-FCA3DA6492EC}">
      <dgm:prSet/>
      <dgm:spPr/>
      <dgm:t>
        <a:bodyPr/>
        <a:lstStyle/>
        <a:p>
          <a:endParaRPr lang="en-US"/>
        </a:p>
      </dgm:t>
    </dgm:pt>
    <dgm:pt modelId="{4B009453-8016-45D1-B3C5-6AE62068A281}" type="pres">
      <dgm:prSet presAssocID="{05F386B9-CA6A-4D2F-900C-103A46ECA78C}" presName="root" presStyleCnt="0">
        <dgm:presLayoutVars>
          <dgm:dir/>
          <dgm:resizeHandles val="exact"/>
        </dgm:presLayoutVars>
      </dgm:prSet>
      <dgm:spPr/>
    </dgm:pt>
    <dgm:pt modelId="{8509B9FB-1A13-41C9-9C23-9E5A35AA55F2}" type="pres">
      <dgm:prSet presAssocID="{05F386B9-CA6A-4D2F-900C-103A46ECA78C}" presName="container" presStyleCnt="0">
        <dgm:presLayoutVars>
          <dgm:dir/>
          <dgm:resizeHandles val="exact"/>
        </dgm:presLayoutVars>
      </dgm:prSet>
      <dgm:spPr/>
    </dgm:pt>
    <dgm:pt modelId="{E8D2F095-46D6-4CAF-9E18-9B299F849BC3}" type="pres">
      <dgm:prSet presAssocID="{2D8FBF18-A212-4557-9B4A-C8393C7177DC}" presName="compNode" presStyleCnt="0"/>
      <dgm:spPr/>
    </dgm:pt>
    <dgm:pt modelId="{4649EAAE-79D4-4992-9903-E91625911CED}" type="pres">
      <dgm:prSet presAssocID="{2D8FBF18-A212-4557-9B4A-C8393C7177DC}" presName="iconBgRect" presStyleLbl="bgShp" presStyleIdx="0" presStyleCnt="4"/>
      <dgm:spPr/>
    </dgm:pt>
    <dgm:pt modelId="{0D174CEB-6E1B-4845-8C91-F03E40EEDC87}" type="pres">
      <dgm:prSet presAssocID="{2D8FBF18-A212-4557-9B4A-C8393C7177DC}" presName="iconRect" presStyleLbl="node1" presStyleIdx="0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roomdiagram"/>
        </a:ext>
      </dgm:extLst>
    </dgm:pt>
    <dgm:pt modelId="{B850BD70-461F-49F3-8487-D032AB78E6E2}" type="pres">
      <dgm:prSet presAssocID="{2D8FBF18-A212-4557-9B4A-C8393C7177DC}" presName="spaceRect" presStyleCnt="0"/>
      <dgm:spPr/>
    </dgm:pt>
    <dgm:pt modelId="{2661C51C-1C86-47D5-89A8-812726074A54}" type="pres">
      <dgm:prSet presAssocID="{2D8FBF18-A212-4557-9B4A-C8393C7177DC}" presName="textRect" presStyleLbl="revTx" presStyleIdx="0" presStyleCnt="4">
        <dgm:presLayoutVars>
          <dgm:chMax val="1"/>
          <dgm:chPref val="1"/>
        </dgm:presLayoutVars>
      </dgm:prSet>
      <dgm:spPr/>
    </dgm:pt>
    <dgm:pt modelId="{C491A461-7250-4938-A448-139ED571292E}" type="pres">
      <dgm:prSet presAssocID="{E8DC2EBB-EEFA-4904-A400-32E676AFE83F}" presName="sibTrans" presStyleLbl="sibTrans2D1" presStyleIdx="0" presStyleCnt="0"/>
      <dgm:spPr/>
    </dgm:pt>
    <dgm:pt modelId="{0E3B7859-216D-4543-AC7A-1C0722CAFD7F}" type="pres">
      <dgm:prSet presAssocID="{C2F9D599-122C-4467-96B9-81CED462740C}" presName="compNode" presStyleCnt="0"/>
      <dgm:spPr/>
    </dgm:pt>
    <dgm:pt modelId="{939FAC02-9DE0-4C38-BC88-D2A7A4ECA07A}" type="pres">
      <dgm:prSet presAssocID="{C2F9D599-122C-4467-96B9-81CED462740C}" presName="iconBgRect" presStyleLbl="bgShp" presStyleIdx="1" presStyleCnt="4"/>
      <dgm:spPr/>
    </dgm:pt>
    <dgm:pt modelId="{60BD86C8-5F0F-42A6-9948-A455CB41160C}" type="pres">
      <dgm:prSet presAssocID="{C2F9D599-122C-4467-96B9-81CED462740C}" presName="iconRect" presStyleLbl="node1" presStyleIdx="1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Morsecode met effen opvulling"/>
        </a:ext>
      </dgm:extLst>
    </dgm:pt>
    <dgm:pt modelId="{F6C9A31D-311E-4A20-A817-89599C4BBE5A}" type="pres">
      <dgm:prSet presAssocID="{C2F9D599-122C-4467-96B9-81CED462740C}" presName="spaceRect" presStyleCnt="0"/>
      <dgm:spPr/>
    </dgm:pt>
    <dgm:pt modelId="{BC0D042B-12A2-476E-97A7-F023A22E374B}" type="pres">
      <dgm:prSet presAssocID="{C2F9D599-122C-4467-96B9-81CED462740C}" presName="textRect" presStyleLbl="revTx" presStyleIdx="1" presStyleCnt="4">
        <dgm:presLayoutVars>
          <dgm:chMax val="1"/>
          <dgm:chPref val="1"/>
        </dgm:presLayoutVars>
      </dgm:prSet>
      <dgm:spPr/>
    </dgm:pt>
    <dgm:pt modelId="{AC889B88-DD51-430F-AEBA-6D1F6E342A96}" type="pres">
      <dgm:prSet presAssocID="{357CBC64-D7F7-494A-962A-2BCDA847805A}" presName="sibTrans" presStyleLbl="sibTrans2D1" presStyleIdx="0" presStyleCnt="0"/>
      <dgm:spPr/>
    </dgm:pt>
    <dgm:pt modelId="{14C8E0BE-C2F1-4975-A4C6-CB3152D045E4}" type="pres">
      <dgm:prSet presAssocID="{27C35AC2-0687-430C-92DF-9F3FC23390AA}" presName="compNode" presStyleCnt="0"/>
      <dgm:spPr/>
    </dgm:pt>
    <dgm:pt modelId="{8403A225-C460-461F-B863-F560327C125E}" type="pres">
      <dgm:prSet presAssocID="{27C35AC2-0687-430C-92DF-9F3FC23390AA}" presName="iconBgRect" presStyleLbl="bgShp" presStyleIdx="2" presStyleCnt="4"/>
      <dgm:spPr/>
    </dgm:pt>
    <dgm:pt modelId="{189DEA62-40F0-4000-B46C-305FA521B5A9}" type="pres">
      <dgm:prSet presAssocID="{27C35AC2-0687-430C-92DF-9F3FC23390AA}" presName="iconRect" presStyleLbl="node1" presStyleIdx="2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at met effen opvulling"/>
        </a:ext>
      </dgm:extLst>
    </dgm:pt>
    <dgm:pt modelId="{5DDDD985-0417-42C5-B151-37B934B458A1}" type="pres">
      <dgm:prSet presAssocID="{27C35AC2-0687-430C-92DF-9F3FC23390AA}" presName="spaceRect" presStyleCnt="0"/>
      <dgm:spPr/>
    </dgm:pt>
    <dgm:pt modelId="{C3AE6C56-5781-45FB-BA53-ABB15E742985}" type="pres">
      <dgm:prSet presAssocID="{27C35AC2-0687-430C-92DF-9F3FC23390AA}" presName="textRect" presStyleLbl="revTx" presStyleIdx="2" presStyleCnt="4">
        <dgm:presLayoutVars>
          <dgm:chMax val="1"/>
          <dgm:chPref val="1"/>
        </dgm:presLayoutVars>
      </dgm:prSet>
      <dgm:spPr/>
    </dgm:pt>
    <dgm:pt modelId="{1FE66B1E-7D27-4292-9E43-891001C6E481}" type="pres">
      <dgm:prSet presAssocID="{DC8F6918-5ED1-4D95-B097-A55DABF17707}" presName="sibTrans" presStyleLbl="sibTrans2D1" presStyleIdx="0" presStyleCnt="0"/>
      <dgm:spPr/>
    </dgm:pt>
    <dgm:pt modelId="{F69799A6-7D4D-44F5-B325-BF581251E220}" type="pres">
      <dgm:prSet presAssocID="{A7A383CE-6568-40B9-B413-216A944B7B95}" presName="compNode" presStyleCnt="0"/>
      <dgm:spPr/>
    </dgm:pt>
    <dgm:pt modelId="{5F3E6B12-CCFC-41E5-85DC-0DFD1777D9BE}" type="pres">
      <dgm:prSet presAssocID="{A7A383CE-6568-40B9-B413-216A944B7B95}" presName="iconBgRect" presStyleLbl="bgShp" presStyleIdx="3" presStyleCnt="4"/>
      <dgm:spPr/>
    </dgm:pt>
    <dgm:pt modelId="{58EDD7E5-0033-4AE8-9236-0EA78789AC4E}" type="pres">
      <dgm:prSet presAssocID="{A7A383CE-6568-40B9-B413-216A944B7B95}" presName="iconRect" presStyleLbl="node1" presStyleIdx="3" presStyleCnt="4"/>
      <dgm:spPr>
        <a:blipFill>
          <a:blip xmlns:r="http://schemas.openxmlformats.org/officeDocument/2006/relationships"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Klembord met aantal vinkjes silhouet"/>
        </a:ext>
      </dgm:extLst>
    </dgm:pt>
    <dgm:pt modelId="{5D904910-9AB5-43E3-B8BC-5AC89869CE09}" type="pres">
      <dgm:prSet presAssocID="{A7A383CE-6568-40B9-B413-216A944B7B95}" presName="spaceRect" presStyleCnt="0"/>
      <dgm:spPr/>
    </dgm:pt>
    <dgm:pt modelId="{BF77A470-D061-4183-8069-D6587C0C824B}" type="pres">
      <dgm:prSet presAssocID="{A7A383CE-6568-40B9-B413-216A944B7B95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D13DDA18-B013-469C-918C-77C74A544CF0}" srcId="{05F386B9-CA6A-4D2F-900C-103A46ECA78C}" destId="{2D8FBF18-A212-4557-9B4A-C8393C7177DC}" srcOrd="0" destOrd="0" parTransId="{82ACEC30-5CBE-4812-99E2-D9D34C619D83}" sibTransId="{E8DC2EBB-EEFA-4904-A400-32E676AFE83F}"/>
    <dgm:cxn modelId="{ABF8D447-0932-4F4B-892B-F3AD882140F0}" type="presOf" srcId="{2D8FBF18-A212-4557-9B4A-C8393C7177DC}" destId="{2661C51C-1C86-47D5-89A8-812726074A54}" srcOrd="0" destOrd="0" presId="urn:microsoft.com/office/officeart/2018/2/layout/IconCircleList"/>
    <dgm:cxn modelId="{50759452-0BDA-44EB-990B-B85614E9D733}" srcId="{05F386B9-CA6A-4D2F-900C-103A46ECA78C}" destId="{27C35AC2-0687-430C-92DF-9F3FC23390AA}" srcOrd="2" destOrd="0" parTransId="{1DD9C9AB-C0D1-4809-83E3-DFD30F9D087A}" sibTransId="{DC8F6918-5ED1-4D95-B097-A55DABF17707}"/>
    <dgm:cxn modelId="{3F81815A-77C4-41F0-AB8A-1A8117A10A15}" srcId="{05F386B9-CA6A-4D2F-900C-103A46ECA78C}" destId="{C2F9D599-122C-4467-96B9-81CED462740C}" srcOrd="1" destOrd="0" parTransId="{2931F879-D5CD-4BBB-B77D-A5FECC8395AD}" sibTransId="{357CBC64-D7F7-494A-962A-2BCDA847805A}"/>
    <dgm:cxn modelId="{8A772C64-D8B0-4273-B967-6E2EDF8001BA}" type="presOf" srcId="{C2F9D599-122C-4467-96B9-81CED462740C}" destId="{BC0D042B-12A2-476E-97A7-F023A22E374B}" srcOrd="0" destOrd="0" presId="urn:microsoft.com/office/officeart/2018/2/layout/IconCircleList"/>
    <dgm:cxn modelId="{83C27168-A702-4CC3-9E43-4D598DF52652}" type="presOf" srcId="{05F386B9-CA6A-4D2F-900C-103A46ECA78C}" destId="{4B009453-8016-45D1-B3C5-6AE62068A281}" srcOrd="0" destOrd="0" presId="urn:microsoft.com/office/officeart/2018/2/layout/IconCircleList"/>
    <dgm:cxn modelId="{F325B382-FCF6-4740-8399-FCA3DA6492EC}" srcId="{05F386B9-CA6A-4D2F-900C-103A46ECA78C}" destId="{A7A383CE-6568-40B9-B413-216A944B7B95}" srcOrd="3" destOrd="0" parTransId="{1FFCAC3A-6C9A-46B8-BC48-BA28560FE9AD}" sibTransId="{241F1720-A383-4794-A6F0-1C6DC00CDA24}"/>
    <dgm:cxn modelId="{2B3AB987-3CE6-4C85-BF7E-7338C7D7D062}" type="presOf" srcId="{357CBC64-D7F7-494A-962A-2BCDA847805A}" destId="{AC889B88-DD51-430F-AEBA-6D1F6E342A96}" srcOrd="0" destOrd="0" presId="urn:microsoft.com/office/officeart/2018/2/layout/IconCircleList"/>
    <dgm:cxn modelId="{741884A1-6DBF-494C-B7A1-ED52E5566124}" type="presOf" srcId="{E8DC2EBB-EEFA-4904-A400-32E676AFE83F}" destId="{C491A461-7250-4938-A448-139ED571292E}" srcOrd="0" destOrd="0" presId="urn:microsoft.com/office/officeart/2018/2/layout/IconCircleList"/>
    <dgm:cxn modelId="{8D4F01A4-E948-4649-9B51-E92F4F663B97}" type="presOf" srcId="{27C35AC2-0687-430C-92DF-9F3FC23390AA}" destId="{C3AE6C56-5781-45FB-BA53-ABB15E742985}" srcOrd="0" destOrd="0" presId="urn:microsoft.com/office/officeart/2018/2/layout/IconCircleList"/>
    <dgm:cxn modelId="{23248EA6-85AC-4355-B1D7-637086D4D690}" type="presOf" srcId="{DC8F6918-5ED1-4D95-B097-A55DABF17707}" destId="{1FE66B1E-7D27-4292-9E43-891001C6E481}" srcOrd="0" destOrd="0" presId="urn:microsoft.com/office/officeart/2018/2/layout/IconCircleList"/>
    <dgm:cxn modelId="{2A12A4E1-35FC-438F-B5E5-F3EAF0B8E616}" type="presOf" srcId="{A7A383CE-6568-40B9-B413-216A944B7B95}" destId="{BF77A470-D061-4183-8069-D6587C0C824B}" srcOrd="0" destOrd="0" presId="urn:microsoft.com/office/officeart/2018/2/layout/IconCircleList"/>
    <dgm:cxn modelId="{8AE53853-FA2A-4BB8-8FBA-68925B4657BB}" type="presParOf" srcId="{4B009453-8016-45D1-B3C5-6AE62068A281}" destId="{8509B9FB-1A13-41C9-9C23-9E5A35AA55F2}" srcOrd="0" destOrd="0" presId="urn:microsoft.com/office/officeart/2018/2/layout/IconCircleList"/>
    <dgm:cxn modelId="{39CFD642-EFD1-4BC1-8A6F-1AB84D9D1D1E}" type="presParOf" srcId="{8509B9FB-1A13-41C9-9C23-9E5A35AA55F2}" destId="{E8D2F095-46D6-4CAF-9E18-9B299F849BC3}" srcOrd="0" destOrd="0" presId="urn:microsoft.com/office/officeart/2018/2/layout/IconCircleList"/>
    <dgm:cxn modelId="{E71449FE-4780-40CA-A5E9-4D9C879DA7D3}" type="presParOf" srcId="{E8D2F095-46D6-4CAF-9E18-9B299F849BC3}" destId="{4649EAAE-79D4-4992-9903-E91625911CED}" srcOrd="0" destOrd="0" presId="urn:microsoft.com/office/officeart/2018/2/layout/IconCircleList"/>
    <dgm:cxn modelId="{81B0E814-4965-42E8-A12A-6DD6C5BA772D}" type="presParOf" srcId="{E8D2F095-46D6-4CAF-9E18-9B299F849BC3}" destId="{0D174CEB-6E1B-4845-8C91-F03E40EEDC87}" srcOrd="1" destOrd="0" presId="urn:microsoft.com/office/officeart/2018/2/layout/IconCircleList"/>
    <dgm:cxn modelId="{4E674421-7997-43F4-BD7B-C8537DEBC544}" type="presParOf" srcId="{E8D2F095-46D6-4CAF-9E18-9B299F849BC3}" destId="{B850BD70-461F-49F3-8487-D032AB78E6E2}" srcOrd="2" destOrd="0" presId="urn:microsoft.com/office/officeart/2018/2/layout/IconCircleList"/>
    <dgm:cxn modelId="{894EF1A3-BC63-4207-8559-89EDE51F0136}" type="presParOf" srcId="{E8D2F095-46D6-4CAF-9E18-9B299F849BC3}" destId="{2661C51C-1C86-47D5-89A8-812726074A54}" srcOrd="3" destOrd="0" presId="urn:microsoft.com/office/officeart/2018/2/layout/IconCircleList"/>
    <dgm:cxn modelId="{3ACD85D8-3504-4D2B-AF18-E9E5ED0E5621}" type="presParOf" srcId="{8509B9FB-1A13-41C9-9C23-9E5A35AA55F2}" destId="{C491A461-7250-4938-A448-139ED571292E}" srcOrd="1" destOrd="0" presId="urn:microsoft.com/office/officeart/2018/2/layout/IconCircleList"/>
    <dgm:cxn modelId="{0E3FE602-4C26-4816-8A71-3954E88467B5}" type="presParOf" srcId="{8509B9FB-1A13-41C9-9C23-9E5A35AA55F2}" destId="{0E3B7859-216D-4543-AC7A-1C0722CAFD7F}" srcOrd="2" destOrd="0" presId="urn:microsoft.com/office/officeart/2018/2/layout/IconCircleList"/>
    <dgm:cxn modelId="{11C1A848-D270-435A-9C08-90B6098EEA9A}" type="presParOf" srcId="{0E3B7859-216D-4543-AC7A-1C0722CAFD7F}" destId="{939FAC02-9DE0-4C38-BC88-D2A7A4ECA07A}" srcOrd="0" destOrd="0" presId="urn:microsoft.com/office/officeart/2018/2/layout/IconCircleList"/>
    <dgm:cxn modelId="{101AE61A-B701-406E-93A4-598F2579E41A}" type="presParOf" srcId="{0E3B7859-216D-4543-AC7A-1C0722CAFD7F}" destId="{60BD86C8-5F0F-42A6-9948-A455CB41160C}" srcOrd="1" destOrd="0" presId="urn:microsoft.com/office/officeart/2018/2/layout/IconCircleList"/>
    <dgm:cxn modelId="{1A9FBF3B-9664-46C9-A701-A19E694186AC}" type="presParOf" srcId="{0E3B7859-216D-4543-AC7A-1C0722CAFD7F}" destId="{F6C9A31D-311E-4A20-A817-89599C4BBE5A}" srcOrd="2" destOrd="0" presId="urn:microsoft.com/office/officeart/2018/2/layout/IconCircleList"/>
    <dgm:cxn modelId="{0CB2672B-6DDE-44A6-A188-3F301B2EF6B9}" type="presParOf" srcId="{0E3B7859-216D-4543-AC7A-1C0722CAFD7F}" destId="{BC0D042B-12A2-476E-97A7-F023A22E374B}" srcOrd="3" destOrd="0" presId="urn:microsoft.com/office/officeart/2018/2/layout/IconCircleList"/>
    <dgm:cxn modelId="{78B1EEE0-0704-45F3-855E-3F396879B4F4}" type="presParOf" srcId="{8509B9FB-1A13-41C9-9C23-9E5A35AA55F2}" destId="{AC889B88-DD51-430F-AEBA-6D1F6E342A96}" srcOrd="3" destOrd="0" presId="urn:microsoft.com/office/officeart/2018/2/layout/IconCircleList"/>
    <dgm:cxn modelId="{B7DD45B2-C293-4CFE-83F6-177DE9E31A23}" type="presParOf" srcId="{8509B9FB-1A13-41C9-9C23-9E5A35AA55F2}" destId="{14C8E0BE-C2F1-4975-A4C6-CB3152D045E4}" srcOrd="4" destOrd="0" presId="urn:microsoft.com/office/officeart/2018/2/layout/IconCircleList"/>
    <dgm:cxn modelId="{8C62DE86-990F-4D23-970F-08D482B63A3A}" type="presParOf" srcId="{14C8E0BE-C2F1-4975-A4C6-CB3152D045E4}" destId="{8403A225-C460-461F-B863-F560327C125E}" srcOrd="0" destOrd="0" presId="urn:microsoft.com/office/officeart/2018/2/layout/IconCircleList"/>
    <dgm:cxn modelId="{CA87F4BC-31FC-4EFA-9B02-110CDD59C3D3}" type="presParOf" srcId="{14C8E0BE-C2F1-4975-A4C6-CB3152D045E4}" destId="{189DEA62-40F0-4000-B46C-305FA521B5A9}" srcOrd="1" destOrd="0" presId="urn:microsoft.com/office/officeart/2018/2/layout/IconCircleList"/>
    <dgm:cxn modelId="{0016FAF5-4096-4D2A-8476-248284E3F471}" type="presParOf" srcId="{14C8E0BE-C2F1-4975-A4C6-CB3152D045E4}" destId="{5DDDD985-0417-42C5-B151-37B934B458A1}" srcOrd="2" destOrd="0" presId="urn:microsoft.com/office/officeart/2018/2/layout/IconCircleList"/>
    <dgm:cxn modelId="{45163E53-8EB7-4CA5-A182-E0CE5DC643EA}" type="presParOf" srcId="{14C8E0BE-C2F1-4975-A4C6-CB3152D045E4}" destId="{C3AE6C56-5781-45FB-BA53-ABB15E742985}" srcOrd="3" destOrd="0" presId="urn:microsoft.com/office/officeart/2018/2/layout/IconCircleList"/>
    <dgm:cxn modelId="{D340F987-1E46-4CE7-AF17-221DDC03BB26}" type="presParOf" srcId="{8509B9FB-1A13-41C9-9C23-9E5A35AA55F2}" destId="{1FE66B1E-7D27-4292-9E43-891001C6E481}" srcOrd="5" destOrd="0" presId="urn:microsoft.com/office/officeart/2018/2/layout/IconCircleList"/>
    <dgm:cxn modelId="{A75E0132-43D9-4A5B-8A6D-F0C8D92A4AC0}" type="presParOf" srcId="{8509B9FB-1A13-41C9-9C23-9E5A35AA55F2}" destId="{F69799A6-7D4D-44F5-B325-BF581251E220}" srcOrd="6" destOrd="0" presId="urn:microsoft.com/office/officeart/2018/2/layout/IconCircleList"/>
    <dgm:cxn modelId="{57A20B07-E351-481D-B40C-26402C7E2656}" type="presParOf" srcId="{F69799A6-7D4D-44F5-B325-BF581251E220}" destId="{5F3E6B12-CCFC-41E5-85DC-0DFD1777D9BE}" srcOrd="0" destOrd="0" presId="urn:microsoft.com/office/officeart/2018/2/layout/IconCircleList"/>
    <dgm:cxn modelId="{8079054A-01A6-4566-A804-EC983AD6D60D}" type="presParOf" srcId="{F69799A6-7D4D-44F5-B325-BF581251E220}" destId="{58EDD7E5-0033-4AE8-9236-0EA78789AC4E}" srcOrd="1" destOrd="0" presId="urn:microsoft.com/office/officeart/2018/2/layout/IconCircleList"/>
    <dgm:cxn modelId="{268D61C6-3735-48CF-805C-6AAFD593B397}" type="presParOf" srcId="{F69799A6-7D4D-44F5-B325-BF581251E220}" destId="{5D904910-9AB5-43E3-B8BC-5AC89869CE09}" srcOrd="2" destOrd="0" presId="urn:microsoft.com/office/officeart/2018/2/layout/IconCircleList"/>
    <dgm:cxn modelId="{232A0F82-F902-4C61-A548-B84DD85B4635}" type="presParOf" srcId="{F69799A6-7D4D-44F5-B325-BF581251E220}" destId="{BF77A470-D061-4183-8069-D6587C0C824B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C5B0021-D803-4C49-88C9-B6E8F5AB2B9E}">
      <dsp:nvSpPr>
        <dsp:cNvPr id="0" name=""/>
        <dsp:cNvSpPr/>
      </dsp:nvSpPr>
      <dsp:spPr>
        <a:xfrm>
          <a:off x="3201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F83050-268E-BB49-81CC-5CF819774622}">
      <dsp:nvSpPr>
        <dsp:cNvPr id="0" name=""/>
        <dsp:cNvSpPr/>
      </dsp:nvSpPr>
      <dsp:spPr>
        <a:xfrm>
          <a:off x="257188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MP.01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 Keuze &amp; verantwoording</a:t>
          </a:r>
          <a:endParaRPr lang="en-US" sz="1900" kern="1200" dirty="0"/>
        </a:p>
      </dsp:txBody>
      <dsp:txXfrm>
        <a:off x="299702" y="1282093"/>
        <a:ext cx="2200851" cy="1366505"/>
      </dsp:txXfrm>
    </dsp:sp>
    <dsp:sp modelId="{7FC64691-9583-9C49-9AAF-E0A82DADC9F2}">
      <dsp:nvSpPr>
        <dsp:cNvPr id="0" name=""/>
        <dsp:cNvSpPr/>
      </dsp:nvSpPr>
      <dsp:spPr>
        <a:xfrm>
          <a:off x="2797054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1C02629-8294-024B-8C96-BBF0BAD52CBF}">
      <dsp:nvSpPr>
        <dsp:cNvPr id="0" name=""/>
        <dsp:cNvSpPr/>
      </dsp:nvSpPr>
      <dsp:spPr>
        <a:xfrm>
          <a:off x="3051041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/>
            <a:t>MP.02 Voorbereiden</a:t>
          </a:r>
          <a:endParaRPr lang="en-US" sz="1900" kern="1200"/>
        </a:p>
      </dsp:txBody>
      <dsp:txXfrm>
        <a:off x="3093555" y="1282093"/>
        <a:ext cx="2200851" cy="1366505"/>
      </dsp:txXfrm>
    </dsp:sp>
    <dsp:sp modelId="{9A0BA902-8D7E-9E4B-B6EC-1272E95ACEAA}">
      <dsp:nvSpPr>
        <dsp:cNvPr id="0" name=""/>
        <dsp:cNvSpPr/>
      </dsp:nvSpPr>
      <dsp:spPr>
        <a:xfrm>
          <a:off x="5590907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0499DF-0033-754F-94ED-F747C34EA382}">
      <dsp:nvSpPr>
        <dsp:cNvPr id="0" name=""/>
        <dsp:cNvSpPr/>
      </dsp:nvSpPr>
      <dsp:spPr>
        <a:xfrm>
          <a:off x="5844894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MP.03 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Realisatie </a:t>
          </a:r>
          <a:endParaRPr lang="en-US" sz="1900" kern="1200" dirty="0"/>
        </a:p>
      </dsp:txBody>
      <dsp:txXfrm>
        <a:off x="5887408" y="1282093"/>
        <a:ext cx="2200851" cy="1366505"/>
      </dsp:txXfrm>
    </dsp:sp>
    <dsp:sp modelId="{567C6AE2-4A21-7146-A604-9CCA416E1AD8}">
      <dsp:nvSpPr>
        <dsp:cNvPr id="0" name=""/>
        <dsp:cNvSpPr/>
      </dsp:nvSpPr>
      <dsp:spPr>
        <a:xfrm>
          <a:off x="8384760" y="998291"/>
          <a:ext cx="2285879" cy="1451533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1F9DCAE-0E92-EF49-BD78-6A602CC09210}">
      <dsp:nvSpPr>
        <dsp:cNvPr id="0" name=""/>
        <dsp:cNvSpPr/>
      </dsp:nvSpPr>
      <dsp:spPr>
        <a:xfrm>
          <a:off x="8638747" y="1239579"/>
          <a:ext cx="2285879" cy="1451533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MP.04</a:t>
          </a:r>
        </a:p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900" kern="1200" dirty="0"/>
            <a:t>Gebruiksaanwijzing</a:t>
          </a:r>
          <a:endParaRPr lang="en-US" sz="1900" kern="1200" dirty="0"/>
        </a:p>
      </dsp:txBody>
      <dsp:txXfrm>
        <a:off x="8681261" y="1282093"/>
        <a:ext cx="2200851" cy="136650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49EAAE-79D4-4992-9903-E91625911CED}">
      <dsp:nvSpPr>
        <dsp:cNvPr id="0" name=""/>
        <dsp:cNvSpPr/>
      </dsp:nvSpPr>
      <dsp:spPr>
        <a:xfrm>
          <a:off x="212335" y="469890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174CEB-6E1B-4845-8C91-F03E40EEDC87}">
      <dsp:nvSpPr>
        <dsp:cNvPr id="0" name=""/>
        <dsp:cNvSpPr/>
      </dsp:nvSpPr>
      <dsp:spPr>
        <a:xfrm>
          <a:off x="492877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61C51C-1C86-47D5-89A8-812726074A54}">
      <dsp:nvSpPr>
        <dsp:cNvPr id="0" name=""/>
        <dsp:cNvSpPr/>
      </dsp:nvSpPr>
      <dsp:spPr>
        <a:xfrm>
          <a:off x="1834517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Flowchart</a:t>
          </a:r>
          <a:endParaRPr lang="en-US" sz="1300" kern="1200"/>
        </a:p>
      </dsp:txBody>
      <dsp:txXfrm>
        <a:off x="1834517" y="469890"/>
        <a:ext cx="3148942" cy="1335915"/>
      </dsp:txXfrm>
    </dsp:sp>
    <dsp:sp modelId="{939FAC02-9DE0-4C38-BC88-D2A7A4ECA07A}">
      <dsp:nvSpPr>
        <dsp:cNvPr id="0" name=""/>
        <dsp:cNvSpPr/>
      </dsp:nvSpPr>
      <dsp:spPr>
        <a:xfrm>
          <a:off x="5532139" y="469890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BD86C8-5F0F-42A6-9948-A455CB41160C}">
      <dsp:nvSpPr>
        <dsp:cNvPr id="0" name=""/>
        <dsp:cNvSpPr/>
      </dsp:nvSpPr>
      <dsp:spPr>
        <a:xfrm>
          <a:off x="5812681" y="750432"/>
          <a:ext cx="774830" cy="77483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C0D042B-12A2-476E-97A7-F023A22E374B}">
      <dsp:nvSpPr>
        <dsp:cNvPr id="0" name=""/>
        <dsp:cNvSpPr/>
      </dsp:nvSpPr>
      <dsp:spPr>
        <a:xfrm>
          <a:off x="7154322" y="469890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Mijn pseudocode </a:t>
          </a:r>
          <a:endParaRPr lang="en-US" sz="1300" kern="1200"/>
        </a:p>
      </dsp:txBody>
      <dsp:txXfrm>
        <a:off x="7154322" y="469890"/>
        <a:ext cx="3148942" cy="1335915"/>
      </dsp:txXfrm>
    </dsp:sp>
    <dsp:sp modelId="{8403A225-C460-461F-B863-F560327C125E}">
      <dsp:nvSpPr>
        <dsp:cNvPr id="0" name=""/>
        <dsp:cNvSpPr/>
      </dsp:nvSpPr>
      <dsp:spPr>
        <a:xfrm>
          <a:off x="212335" y="2545532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9DEA62-40F0-4000-B46C-305FA521B5A9}">
      <dsp:nvSpPr>
        <dsp:cNvPr id="0" name=""/>
        <dsp:cNvSpPr/>
      </dsp:nvSpPr>
      <dsp:spPr>
        <a:xfrm>
          <a:off x="492877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3AE6C56-5781-45FB-BA53-ABB15E742985}">
      <dsp:nvSpPr>
        <dsp:cNvPr id="0" name=""/>
        <dsp:cNvSpPr/>
      </dsp:nvSpPr>
      <dsp:spPr>
        <a:xfrm>
          <a:off x="1834517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De URL van mijn github repository: </a:t>
          </a:r>
          <a:r>
            <a:rPr lang="nl-NL" sz="1300" b="0" i="0" u="sng" kern="1200">
              <a:hlinkClick xmlns:r="http://schemas.openxmlformats.org/officeDocument/2006/relationships" r:id="rId7"/>
            </a:rPr>
            <a:t>https://github.com/lithe07/lingo</a:t>
          </a:r>
          <a:r>
            <a:rPr lang="nl-NL" sz="1300" b="0" i="0" kern="1200"/>
            <a:t>​</a:t>
          </a:r>
          <a:endParaRPr lang="en-US" sz="1300" kern="1200"/>
        </a:p>
      </dsp:txBody>
      <dsp:txXfrm>
        <a:off x="1834517" y="2545532"/>
        <a:ext cx="3148942" cy="1335915"/>
      </dsp:txXfrm>
    </dsp:sp>
    <dsp:sp modelId="{5F3E6B12-CCFC-41E5-85DC-0DFD1777D9BE}">
      <dsp:nvSpPr>
        <dsp:cNvPr id="0" name=""/>
        <dsp:cNvSpPr/>
      </dsp:nvSpPr>
      <dsp:spPr>
        <a:xfrm>
          <a:off x="5532139" y="2545532"/>
          <a:ext cx="1335915" cy="1335915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EDD7E5-0033-4AE8-9236-0EA78789AC4E}">
      <dsp:nvSpPr>
        <dsp:cNvPr id="0" name=""/>
        <dsp:cNvSpPr/>
      </dsp:nvSpPr>
      <dsp:spPr>
        <a:xfrm>
          <a:off x="5812681" y="2826074"/>
          <a:ext cx="774830" cy="774830"/>
        </a:xfrm>
        <a:prstGeom prst="rect">
          <a:avLst/>
        </a:prstGeom>
        <a:blipFill>
          <a:blip xmlns:r="http://schemas.openxmlformats.org/officeDocument/2006/relationships"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>
            <a:fillRect/>
          </a:stretch>
        </a:blip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77A470-D061-4183-8069-D6587C0C824B}">
      <dsp:nvSpPr>
        <dsp:cNvPr id="0" name=""/>
        <dsp:cNvSpPr/>
      </dsp:nvSpPr>
      <dsp:spPr>
        <a:xfrm>
          <a:off x="7154322" y="2545532"/>
          <a:ext cx="3148942" cy="133591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nl-NL" sz="1300" kern="1200"/>
            <a:t>De URL van mijn trello bord:</a:t>
          </a:r>
          <a:br>
            <a:rPr lang="nl-NL" sz="1300" b="0" i="0" kern="1200"/>
          </a:br>
          <a:r>
            <a:rPr lang="nl-NL" sz="1300" b="0" i="0" u="sng" kern="1200">
              <a:hlinkClick xmlns:r="http://schemas.openxmlformats.org/officeDocument/2006/relationships" r:id="rId10"/>
            </a:rPr>
            <a:t>https://trello.com/b/sKo8KJfX/meesterproef</a:t>
          </a:r>
          <a:endParaRPr lang="en-US" sz="1300" kern="1200"/>
        </a:p>
      </dsp:txBody>
      <dsp:txXfrm>
        <a:off x="7154322" y="2545532"/>
        <a:ext cx="3148942" cy="13359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6B4449-2B27-D444-B04B-A4EE2AD93D0D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B0EB7D-AC50-D249-A365-96870BBE418F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44508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B0EB7D-AC50-D249-A365-96870BBE418F}" type="slidenum">
              <a:rPr lang="nl-NL" smtClean="0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82458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64B066-28BB-DC76-D483-80E563F220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89951E5B-9F6F-0AA8-FEE3-6EF64EA1E5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12170ED9-902B-A7F0-19B5-4D228F043C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9DA91D78-E130-D2DF-891B-DBBF98AF9D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ADE583D3-641F-FC6B-D44E-F40B7AA37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58641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7419F1-7A61-FFDE-BBAD-61CA7B29F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41070438-29FA-87B1-6AB8-A9C9499F69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60707EC-3E81-259E-F0F9-922A1F845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CA7EA53C-5380-8B4B-27BB-7310479AEF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0CDCE4FF-8766-2BF7-4092-3CFAB617A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756785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>
            <a:extLst>
              <a:ext uri="{FF2B5EF4-FFF2-40B4-BE49-F238E27FC236}">
                <a16:creationId xmlns:a16="http://schemas.microsoft.com/office/drawing/2014/main" id="{5BDBF283-82C1-2306-98E7-D09F928D81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16363ECC-B9C4-7F34-EED9-EEE7D129D7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5058AF38-765A-A618-DA1F-017EDBA20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BD234A6A-28CA-EDE0-55B8-CFC29EF41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82AB8AC2-0B3B-3FCF-BD26-83A66D5EE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282372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645E70C-F28F-5BCA-DE5E-6DDEB3116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969D869-5BE7-4E0E-3FFE-B4AA84B660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6EC45B8-9590-2188-A321-45686B4E8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75C720B-BE52-C056-E52A-22D45DD4F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B3276A6B-B4C6-B022-28A7-EBD5D2114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67730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FB350D-F7BB-1589-020F-28D510BD7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F4A1BD9B-70DB-0AA5-5A82-63CF9AB459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216D23F9-66BF-031E-DB1B-975A9D46D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790949FD-0DC4-7705-17AC-81ACD591C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3DBE18D5-DAA3-0690-F35C-70C2B76A3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77876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EE6E42-1AA6-4A69-1B19-14462D2C7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29CFF16-4916-7832-6BF5-582EED9A47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8B80FF4E-43E7-E115-3875-81996930B5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69B7F0ED-9AFC-CA8A-1FDA-B9C109992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0B1ADA1-AFAC-BCA8-CAB2-508B1A725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05AFEF08-B48F-C525-FA0A-401E23988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802434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5504C1-C155-1306-156F-A519D5550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62EBF50F-1A62-5AA0-FFBE-FDF5C15E3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77074D07-A830-2FE4-683A-5A8EF119F8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5" name="Tijdelijke aanduiding voor tekst 4">
            <a:extLst>
              <a:ext uri="{FF2B5EF4-FFF2-40B4-BE49-F238E27FC236}">
                <a16:creationId xmlns:a16="http://schemas.microsoft.com/office/drawing/2014/main" id="{A7EEE962-0797-E2DD-B668-6F1C58595E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Tijdelijke aanduiding voor inhoud 5">
            <a:extLst>
              <a:ext uri="{FF2B5EF4-FFF2-40B4-BE49-F238E27FC236}">
                <a16:creationId xmlns:a16="http://schemas.microsoft.com/office/drawing/2014/main" id="{AA006E61-424D-FA09-75DB-040216F586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7" name="Tijdelijke aanduiding voor datum 6">
            <a:extLst>
              <a:ext uri="{FF2B5EF4-FFF2-40B4-BE49-F238E27FC236}">
                <a16:creationId xmlns:a16="http://schemas.microsoft.com/office/drawing/2014/main" id="{FFD5A784-CF61-B73F-904E-311D23E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8" name="Tijdelijke aanduiding voor voettekst 7">
            <a:extLst>
              <a:ext uri="{FF2B5EF4-FFF2-40B4-BE49-F238E27FC236}">
                <a16:creationId xmlns:a16="http://schemas.microsoft.com/office/drawing/2014/main" id="{A5A06944-743A-D355-FED5-F588FF3CC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Tijdelijke aanduiding voor dianummer 8">
            <a:extLst>
              <a:ext uri="{FF2B5EF4-FFF2-40B4-BE49-F238E27FC236}">
                <a16:creationId xmlns:a16="http://schemas.microsoft.com/office/drawing/2014/main" id="{F7D5C27F-E67D-6091-8DE0-49FC3E2D1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673795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7418421-6443-910F-B9DE-72A98AE458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datum 2">
            <a:extLst>
              <a:ext uri="{FF2B5EF4-FFF2-40B4-BE49-F238E27FC236}">
                <a16:creationId xmlns:a16="http://schemas.microsoft.com/office/drawing/2014/main" id="{7429D585-B8B4-65EF-5060-E1C78819F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4" name="Tijdelijke aanduiding voor voettekst 3">
            <a:extLst>
              <a:ext uri="{FF2B5EF4-FFF2-40B4-BE49-F238E27FC236}">
                <a16:creationId xmlns:a16="http://schemas.microsoft.com/office/drawing/2014/main" id="{70FB89D7-B863-FC28-BE8B-B79C31C84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Tijdelijke aanduiding voor dianummer 4">
            <a:extLst>
              <a:ext uri="{FF2B5EF4-FFF2-40B4-BE49-F238E27FC236}">
                <a16:creationId xmlns:a16="http://schemas.microsoft.com/office/drawing/2014/main" id="{66765358-DF5E-6B0D-5899-AB06445A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974580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>
            <a:extLst>
              <a:ext uri="{FF2B5EF4-FFF2-40B4-BE49-F238E27FC236}">
                <a16:creationId xmlns:a16="http://schemas.microsoft.com/office/drawing/2014/main" id="{F3848D16-389A-6A33-A812-497F87D1C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3" name="Tijdelijke aanduiding voor voettekst 2">
            <a:extLst>
              <a:ext uri="{FF2B5EF4-FFF2-40B4-BE49-F238E27FC236}">
                <a16:creationId xmlns:a16="http://schemas.microsoft.com/office/drawing/2014/main" id="{F859E5BE-9381-B2F0-30CF-04C539656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>
            <a:extLst>
              <a:ext uri="{FF2B5EF4-FFF2-40B4-BE49-F238E27FC236}">
                <a16:creationId xmlns:a16="http://schemas.microsoft.com/office/drawing/2014/main" id="{FA9FF3DA-021D-C974-7135-D3E66E902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491062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151469-AC23-179B-44CC-8301ECE934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AA32366-1219-AEB5-16CF-AD1896048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D6AF9706-3E03-31D9-BC63-F5E562D1C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A01B1B73-C041-F45A-7E1D-91B73D262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9AD88F8D-C1D9-A1C5-476D-112B7B34B9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D152D0E9-BACC-CAF1-D1B6-700A88430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09801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F7F673C-03DE-C9F8-7A94-0E747FF01C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afbeelding 2">
            <a:extLst>
              <a:ext uri="{FF2B5EF4-FFF2-40B4-BE49-F238E27FC236}">
                <a16:creationId xmlns:a16="http://schemas.microsoft.com/office/drawing/2014/main" id="{529FCC4B-50AA-1AB8-C1A4-DC6AC2CA98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0FF82F3E-0963-7A72-CFBF-94A9B5C4CA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1D66C3E2-749A-4248-DD96-0742E25D5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6" name="Tijdelijke aanduiding voor voettekst 5">
            <a:extLst>
              <a:ext uri="{FF2B5EF4-FFF2-40B4-BE49-F238E27FC236}">
                <a16:creationId xmlns:a16="http://schemas.microsoft.com/office/drawing/2014/main" id="{F8093703-6255-03A2-3E85-A36C67DFA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Tijdelijke aanduiding voor dianummer 6">
            <a:extLst>
              <a:ext uri="{FF2B5EF4-FFF2-40B4-BE49-F238E27FC236}">
                <a16:creationId xmlns:a16="http://schemas.microsoft.com/office/drawing/2014/main" id="{EDBA21E7-6D28-0228-C4F4-9B35633F2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33022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8BD59D84-98FA-B8BE-E863-0CAEFB28C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9BC85944-7DCE-54F0-0E57-022DF105BF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CC440AA1-B483-80B6-9B20-527CB41209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F04728B-9533-794C-A60D-8EFB08AD8570}" type="datetimeFigureOut">
              <a:rPr lang="nl-NL" smtClean="0"/>
              <a:t>26-06-2025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D40CC05B-C510-CD9C-6010-2B0C5F2E1F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55226172-275D-025C-BFB9-128C496227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085550-537E-FA4B-8139-855C90A1CD6B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4680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Afbeelding 9" descr="Afbeelding met Games, overdekt&#10;&#10;Automatisch gegenereerde beschrijving">
            <a:extLst>
              <a:ext uri="{FF2B5EF4-FFF2-40B4-BE49-F238E27FC236}">
                <a16:creationId xmlns:a16="http://schemas.microsoft.com/office/drawing/2014/main" id="{58D75F4F-41B2-6147-59D8-622B97BE3BC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9067" b="6663"/>
          <a:stretch>
            <a:fillRect/>
          </a:stretch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9369C01-68AF-1428-E899-8C6125F8D7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nl-NL" b="1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Slim Spel, Slimme Code </a:t>
            </a:r>
            <a:endParaRPr lang="nl-NL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A88C2B9C-1B16-E923-4B8B-543E472A80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6603" y="4159404"/>
            <a:ext cx="11559654" cy="2339637"/>
          </a:xfrm>
        </p:spPr>
        <p:txBody>
          <a:bodyPr>
            <a:normAutofit fontScale="92500" lnSpcReduction="20000"/>
          </a:bodyPr>
          <a:lstStyle/>
          <a:p>
            <a:r>
              <a:rPr lang="nl-NL" sz="2800" b="1" dirty="0" err="1">
                <a:solidFill>
                  <a:srgbClr val="FFFFFF"/>
                </a:solidFill>
              </a:rPr>
              <a:t>Lingoproject</a:t>
            </a:r>
            <a:endParaRPr lang="nl-NL" sz="2800" b="1" dirty="0">
              <a:solidFill>
                <a:srgbClr val="FFFFFF"/>
              </a:solidFill>
            </a:endParaRPr>
          </a:p>
          <a:p>
            <a:endParaRPr lang="nl-NL" sz="600" b="1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pPr algn="l"/>
            <a:endParaRPr lang="nl-NL" sz="1200" b="1" dirty="0">
              <a:solidFill>
                <a:srgbClr val="FFFFFF"/>
              </a:solidFill>
            </a:endParaRPr>
          </a:p>
          <a:p>
            <a:pPr algn="l"/>
            <a:endParaRPr lang="nl-NL" sz="1200" b="1" dirty="0">
              <a:solidFill>
                <a:srgbClr val="FFFFFF"/>
              </a:solidFill>
            </a:endParaRPr>
          </a:p>
          <a:p>
            <a:pPr algn="l"/>
            <a:r>
              <a:rPr lang="nl-NL" sz="1600" b="1" dirty="0">
                <a:solidFill>
                  <a:srgbClr val="FFFFFF"/>
                </a:solidFill>
              </a:rPr>
              <a:t>Ontwikkeld door: </a:t>
            </a:r>
            <a:r>
              <a:rPr lang="nl-NL" sz="1600" b="1" dirty="0" err="1">
                <a:solidFill>
                  <a:srgbClr val="FFFFFF"/>
                </a:solidFill>
              </a:rPr>
              <a:t>Lithe</a:t>
            </a:r>
            <a:r>
              <a:rPr lang="nl-NL" sz="1600" b="1" dirty="0">
                <a:solidFill>
                  <a:srgbClr val="FFFFFF"/>
                </a:solidFill>
              </a:rPr>
              <a:t> </a:t>
            </a:r>
            <a:r>
              <a:rPr lang="nl-NL" sz="1600" b="1" dirty="0" err="1">
                <a:solidFill>
                  <a:srgbClr val="FFFFFF"/>
                </a:solidFill>
              </a:rPr>
              <a:t>Jnaid</a:t>
            </a:r>
            <a:endParaRPr lang="nl-NL" sz="1600" b="1" dirty="0">
              <a:solidFill>
                <a:srgbClr val="FFFFFF"/>
              </a:solidFill>
            </a:endParaRPr>
          </a:p>
          <a:p>
            <a:pPr algn="l"/>
            <a:r>
              <a:rPr lang="nl-NL" sz="1600" b="1" dirty="0">
                <a:solidFill>
                  <a:srgbClr val="FFFFFF"/>
                </a:solidFill>
              </a:rPr>
              <a:t>Datum : 27-06-2025</a:t>
            </a:r>
            <a:endParaRPr lang="nl-NL" sz="1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  <a:p>
            <a:endParaRPr lang="nl-NL" sz="6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65940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2170031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19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082819" y="0"/>
            <a:ext cx="4097211" cy="2170661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48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5010646" y="-5010043"/>
            <a:ext cx="2170709" cy="12192000"/>
          </a:xfrm>
          <a:prstGeom prst="rect">
            <a:avLst/>
          </a:prstGeom>
          <a:gradFill>
            <a:gsLst>
              <a:gs pos="23000">
                <a:schemeClr val="accent1">
                  <a:lumMod val="75000"/>
                  <a:alpha val="16000"/>
                </a:schemeClr>
              </a:gs>
              <a:gs pos="99000">
                <a:srgbClr val="000000">
                  <a:alpha val="45000"/>
                </a:srgb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29DEF79-0645-1EA6-109C-08F6F9DD8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3564" y="348865"/>
            <a:ext cx="9718111" cy="1576446"/>
          </a:xfrm>
        </p:spPr>
        <p:txBody>
          <a:bodyPr anchor="ctr">
            <a:normAutofit/>
          </a:bodyPr>
          <a:lstStyle/>
          <a:p>
            <a:r>
              <a:rPr lang="nl-NL" sz="400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Inhoud</a:t>
            </a:r>
          </a:p>
        </p:txBody>
      </p:sp>
      <p:graphicFrame>
        <p:nvGraphicFramePr>
          <p:cNvPr id="5" name="Tijdelijke aanduiding voor inhoud 2">
            <a:extLst>
              <a:ext uri="{FF2B5EF4-FFF2-40B4-BE49-F238E27FC236}">
                <a16:creationId xmlns:a16="http://schemas.microsoft.com/office/drawing/2014/main" id="{AA0621FC-D596-5F62-103E-53BDCDC0308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1526727"/>
              </p:ext>
            </p:extLst>
          </p:nvPr>
        </p:nvGraphicFramePr>
        <p:xfrm>
          <a:off x="644056" y="2615979"/>
          <a:ext cx="10927829" cy="36894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85467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9902B251-EB9D-B458-820E-1C17AA33408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5882" b="-1"/>
          <a:stretch>
            <a:fillRect/>
          </a:stretch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17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6394429-07F4-8E69-E069-BB349DCF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1610" y="365125"/>
            <a:ext cx="3822189" cy="1899912"/>
          </a:xfrm>
        </p:spPr>
        <p:txBody>
          <a:bodyPr>
            <a:normAutofit/>
          </a:bodyPr>
          <a:lstStyle/>
          <a:p>
            <a:r>
              <a:rPr lang="nl-NL" sz="4000" b="0" i="0" u="none" strike="noStrike">
                <a:effectLst/>
                <a:latin typeface="Times New Roman" panose="02020603050405020304" pitchFamily="18" charset="0"/>
              </a:rPr>
              <a:t>MP.01 keuze &amp; Verantwoording</a:t>
            </a:r>
            <a:endParaRPr lang="nl-NL" sz="400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198DF53-4474-1565-574D-0E12D19B53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31610" y="2434201"/>
            <a:ext cx="3822189" cy="3742762"/>
          </a:xfrm>
        </p:spPr>
        <p:txBody>
          <a:bodyPr>
            <a:normAutofit/>
          </a:bodyPr>
          <a:lstStyle/>
          <a:p>
            <a:r>
              <a:rPr lang="nl-NL" sz="2000" b="0" i="0" u="none" strike="noStrike">
                <a:effectLst/>
                <a:latin typeface="Aptos" panose="020B0004020202020204" pitchFamily="34" charset="0"/>
              </a:rPr>
              <a:t>Ik heb voor Lingo gekozen omdat ik het spel al eens gespeeld heb tijdens mijn stage in een bejaardentehuis, toen ik nog een andere opleiding volgde.</a:t>
            </a:r>
            <a:endParaRPr lang="nl-NL" sz="2000"/>
          </a:p>
        </p:txBody>
      </p:sp>
    </p:spTree>
    <p:extLst>
      <p:ext uri="{BB962C8B-B14F-4D97-AF65-F5344CB8AC3E}">
        <p14:creationId xmlns:p14="http://schemas.microsoft.com/office/powerpoint/2010/main" val="12226850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6470D0-56C5-E450-1513-1D1F71629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>
                <a:latin typeface="Times New Roman" panose="02020603050405020304" pitchFamily="18" charset="0"/>
                <a:cs typeface="Times New Roman" panose="02020603050405020304" pitchFamily="18" charset="0"/>
              </a:rPr>
              <a:t>MP.02 Voorbereiden</a:t>
            </a:r>
            <a:endParaRPr lang="nl-N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20" name="Tijdelijke aanduiding voor inhoud 2">
            <a:extLst>
              <a:ext uri="{FF2B5EF4-FFF2-40B4-BE49-F238E27FC236}">
                <a16:creationId xmlns:a16="http://schemas.microsoft.com/office/drawing/2014/main" id="{C78995CF-6B57-54FA-33DF-F8D70363FD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533431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12595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29" name="Rectangle 5128">
            <a:extLst>
              <a:ext uri="{FF2B5EF4-FFF2-40B4-BE49-F238E27FC236}">
                <a16:creationId xmlns:a16="http://schemas.microsoft.com/office/drawing/2014/main" id="{058A14AF-9FB5-4CC7-BA35-E8E85D3ED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6FFDE39-68EE-5FEA-5C7B-E52203795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3662" y="386930"/>
            <a:ext cx="10066122" cy="1298448"/>
          </a:xfrm>
        </p:spPr>
        <p:txBody>
          <a:bodyPr anchor="b">
            <a:normAutofit/>
          </a:bodyPr>
          <a:lstStyle/>
          <a:p>
            <a:r>
              <a:rPr lang="nl-NL" sz="4800">
                <a:latin typeface="Times New Roman" panose="02020603050405020304" pitchFamily="18" charset="0"/>
                <a:cs typeface="Times New Roman" panose="02020603050405020304" pitchFamily="18" charset="0"/>
              </a:rPr>
              <a:t>MP.03 Realisatie </a:t>
            </a:r>
          </a:p>
        </p:txBody>
      </p:sp>
      <p:sp>
        <p:nvSpPr>
          <p:cNvPr id="5131" name="Rectangle 5130">
            <a:extLst>
              <a:ext uri="{FF2B5EF4-FFF2-40B4-BE49-F238E27FC236}">
                <a16:creationId xmlns:a16="http://schemas.microsoft.com/office/drawing/2014/main" id="{3A9A4357-BD1D-4622-A4FE-766E6AB8DE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-2" y="1998845"/>
            <a:ext cx="11454595" cy="78169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33" name="Rectangle 5132">
            <a:extLst>
              <a:ext uri="{FF2B5EF4-FFF2-40B4-BE49-F238E27FC236}">
                <a16:creationId xmlns:a16="http://schemas.microsoft.com/office/drawing/2014/main" id="{E659831F-0D9A-4C63-9EBB-8435B85A44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3079"/>
            <a:ext cx="11383362" cy="4267991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26" name="Content Placeholder 5125">
            <a:extLst>
              <a:ext uri="{FF2B5EF4-FFF2-40B4-BE49-F238E27FC236}">
                <a16:creationId xmlns:a16="http://schemas.microsoft.com/office/drawing/2014/main" id="{8A25E435-36B8-DD30-CC81-03D029BF7A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661" y="2599509"/>
            <a:ext cx="4530898" cy="3639450"/>
          </a:xfrm>
        </p:spPr>
        <p:txBody>
          <a:bodyPr anchor="ctr">
            <a:normAutofit/>
          </a:bodyPr>
          <a:lstStyle/>
          <a:p>
            <a:r>
              <a:rPr lang="en-US" sz="2000" dirty="0"/>
              <a:t>Zit </a:t>
            </a:r>
            <a:r>
              <a:rPr lang="en-US" sz="2000" dirty="0" err="1"/>
              <a:t>hier</a:t>
            </a:r>
            <a:r>
              <a:rPr lang="en-US" sz="2000" dirty="0"/>
              <a:t> wat </a:t>
            </a:r>
            <a:r>
              <a:rPr lang="en-US" sz="2000" dirty="0" err="1"/>
              <a:t>jij</a:t>
            </a:r>
            <a:r>
              <a:rPr lang="en-US" sz="2000" dirty="0"/>
              <a:t> wilt </a:t>
            </a:r>
          </a:p>
        </p:txBody>
      </p:sp>
      <p:pic>
        <p:nvPicPr>
          <p:cNvPr id="5122" name="Picture 2" descr="Strategierealisatie | Berenschot">
            <a:extLst>
              <a:ext uri="{FF2B5EF4-FFF2-40B4-BE49-F238E27FC236}">
                <a16:creationId xmlns:a16="http://schemas.microsoft.com/office/drawing/2014/main" id="{8CF0E053-62B1-D99A-8664-4EBB03398B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10508" y="2484255"/>
            <a:ext cx="4952325" cy="3714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135" name="Rectangle 5134">
            <a:extLst>
              <a:ext uri="{FF2B5EF4-FFF2-40B4-BE49-F238E27FC236}">
                <a16:creationId xmlns:a16="http://schemas.microsoft.com/office/drawing/2014/main" id="{E6995CE5-F890-4ABA-82A2-26507CE8D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228040" y="2313027"/>
            <a:ext cx="781700" cy="1523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419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BFB7E4-E63E-F8B3-CBBF-FD2B891E7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latin typeface="Times New Roman" panose="02020603050405020304" pitchFamily="18" charset="0"/>
                <a:cs typeface="Times New Roman" panose="02020603050405020304" pitchFamily="18" charset="0"/>
              </a:rPr>
              <a:t>MP.04 Gebruiksaanwijzing</a:t>
            </a:r>
          </a:p>
        </p:txBody>
      </p:sp>
      <p:sp>
        <p:nvSpPr>
          <p:cNvPr id="7" name="Tijdelijke aanduiding voor inhoud 6">
            <a:extLst>
              <a:ext uri="{FF2B5EF4-FFF2-40B4-BE49-F238E27FC236}">
                <a16:creationId xmlns:a16="http://schemas.microsoft.com/office/drawing/2014/main" id="{BC898E65-0A80-15ED-B28E-CB7B38246D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Visuele Gebruiksaanwijzing </a:t>
            </a:r>
            <a:r>
              <a:rPr lang="nl-NL" dirty="0">
                <a:sym typeface="Wingdings" pitchFamily="2" charset="2"/>
              </a:rPr>
              <a:t> </a:t>
            </a:r>
          </a:p>
          <a:p>
            <a:r>
              <a:rPr lang="nl-NL" dirty="0">
                <a:sym typeface="Wingdings" pitchFamily="2" charset="2"/>
              </a:rPr>
              <a:t>Theoretische Gebruiksaanwijzing:</a:t>
            </a:r>
            <a:endParaRPr lang="nl-NL" dirty="0"/>
          </a:p>
        </p:txBody>
      </p:sp>
      <p:pic>
        <p:nvPicPr>
          <p:cNvPr id="8" name="Tijdelijke aanduiding voor inhoud 4" descr="Afbeelding met tekst, schermopname&#10;&#10;Automatisch gegenereerde beschrijving">
            <a:extLst>
              <a:ext uri="{FF2B5EF4-FFF2-40B4-BE49-F238E27FC236}">
                <a16:creationId xmlns:a16="http://schemas.microsoft.com/office/drawing/2014/main" id="{925DBB53-9D77-6261-CDEB-6A61F67E3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4905" y="365125"/>
            <a:ext cx="3467391" cy="6139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9944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FE14237-4B51-64BE-96B7-A404D8C529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Zijn</a:t>
            </a:r>
            <a:r>
              <a:rPr lang="en-US" sz="4000" kern="1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er </a:t>
            </a:r>
            <a:r>
              <a:rPr lang="en-US" sz="4000" kern="12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nog</a:t>
            </a:r>
            <a:r>
              <a:rPr lang="en-US" sz="4000" kern="1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000" kern="1200" dirty="0" err="1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vragen</a:t>
            </a:r>
            <a:r>
              <a:rPr lang="en-US" sz="4000" kern="12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</a:p>
        </p:txBody>
      </p:sp>
      <p:pic>
        <p:nvPicPr>
          <p:cNvPr id="7" name="Graphic 6" descr="Hulp dun">
            <a:extLst>
              <a:ext uri="{FF2B5EF4-FFF2-40B4-BE49-F238E27FC236}">
                <a16:creationId xmlns:a16="http://schemas.microsoft.com/office/drawing/2014/main" id="{39036F0A-2A0F-D45B-2CB8-223268F53A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979136490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135</Words>
  <Application>Microsoft Macintosh PowerPoint</Application>
  <PresentationFormat>Breedbeeld</PresentationFormat>
  <Paragraphs>34</Paragraphs>
  <Slides>7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Times New Roman</vt:lpstr>
      <vt:lpstr>Wingdings</vt:lpstr>
      <vt:lpstr>Kantoorthema</vt:lpstr>
      <vt:lpstr>Slim Spel, Slimme Code </vt:lpstr>
      <vt:lpstr>Inhoud</vt:lpstr>
      <vt:lpstr>MP.01 keuze &amp; Verantwoording</vt:lpstr>
      <vt:lpstr>MP.02 Voorbereiden</vt:lpstr>
      <vt:lpstr>MP.03 Realisatie </vt:lpstr>
      <vt:lpstr>MP.04 Gebruiksaanwijzing</vt:lpstr>
      <vt:lpstr>Zijn er nog vragen?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Duaa Alabed (1076013)</dc:creator>
  <cp:lastModifiedBy>Duaa Alabed (1076013)</cp:lastModifiedBy>
  <cp:revision>2</cp:revision>
  <cp:lastPrinted>2025-06-26T21:50:02Z</cp:lastPrinted>
  <dcterms:created xsi:type="dcterms:W3CDTF">2025-06-26T19:10:35Z</dcterms:created>
  <dcterms:modified xsi:type="dcterms:W3CDTF">2025-06-26T21:50:24Z</dcterms:modified>
</cp:coreProperties>
</file>

<file path=docProps/thumbnail.jpeg>
</file>